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76" r:id="rId7"/>
    <p:sldId id="277" r:id="rId8"/>
    <p:sldId id="278" r:id="rId9"/>
    <p:sldId id="279" r:id="rId10"/>
  </p:sldIdLst>
  <p:sldSz cx="12192000" cy="6858000"/>
  <p:notesSz cx="6858000" cy="9144000"/>
  <p:photoAlbum layout="1pic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A67B-0D02-4E76-9860-BD7A6EDDF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C227E-A198-5680-D13D-F353C8C19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0A661-22F1-0637-998E-F6838F3E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B0350-7B35-5E3B-D787-A9F553906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8733C-C273-DDF4-6193-1427DEA4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77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9CBFA-1C09-E821-7150-92AE5E69D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91085-9787-D0BA-04CC-E87BA49D5B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092E3-EABF-662C-7798-D48475DD6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E72A8-CDB5-EBB0-5457-935675CA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F3C36-B644-CFC1-D758-9BFA13D34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70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884328-D5DE-1572-66C9-F51FD66C46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5C867-334B-5EB7-6889-01337A73E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08AB9-2C90-9CD1-4467-CA79C436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50336-D654-9A5A-257C-C1E6F41C0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F0983-FBE3-C0D7-E81E-FADC13C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81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AED2E-58B0-C562-F20C-AAA764200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564EC-3D5C-6D97-23E3-5ABDE753C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1F93A-A8A9-1D86-6719-B205FDF10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6184D-B147-CA65-6514-844C6668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A112D-B545-A917-DCC2-11BD82BE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196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A601-8F3D-AAF2-6350-03258F573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0B5D4-FA43-F3DE-BFD5-B3B0A064F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D107E-8DCC-956D-DD1C-E047F755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4857E-7D6A-5878-85C7-9F93F4D8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EABB8-B962-F7CC-7108-4AB1B8567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64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B3C26-2863-4BC1-9D3D-F33A5A6B8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06AA6-3365-6B63-B115-B9958FA54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47417-0C13-D612-4940-ACAA2F759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8D6056-C016-8989-D042-6B7BB967A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5B01B-675D-2924-28F2-DEBAFFC0B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0588B-CAD0-FEF3-2D32-C1DD9B555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676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4506-1B3F-EFDA-D1DE-54B31C876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BB9D2-8AD5-D585-314A-80A9E7E4B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9E153C-EC31-9491-F925-20058F517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C90233-DE0A-7E87-9A32-84BBFEED0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8AE0B-4CAD-6468-0567-CCF19DF1EE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7DB0E8-8B5F-A029-4EC3-DA47B533D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CFBF93-B7EC-50E4-79FC-0704A98C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D10F31-88C7-EC5D-E8B0-F0A6B772E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91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3CE4-7635-D486-2E3A-6B3C7BFA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9502F-1B80-9C6C-0790-B3491CBF6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EB671-88F2-7F1D-BD8D-F702B724D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596D-BB5D-1948-2B5D-05DFA529F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660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EFF2C7-224D-039B-72F2-F38FD63E3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E4A178-1D59-BB15-3355-A602FDE3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D30D3C-FEDC-EAF4-8C9B-4745525B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946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AE2FB-ABC6-BB22-4DB3-E302880B1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D338-9571-9A28-D56C-E61409B23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0F7CE-D639-D300-B178-7BA1CCC99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0D43F-B642-684A-7F4E-D41B60FFD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22A14-02AE-D4CA-E7E2-1BFF16311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F1105-9FE3-4E50-5D78-4A024C68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307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1FA53-613C-34CE-03FB-E5BB9BDBF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C8DDF8-91C4-EAAF-906D-74AD4A885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679448-8C10-DD91-1B15-EE6453B51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C8769-0AA3-D047-3877-353FE67BB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AEA550-86ED-6754-95F1-8976EFC03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EA8E4-9978-6CB1-6E4B-532C0FB6B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217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3B5F1-EA10-08F3-6FC5-9B1DB6C5D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C9D5-673D-488B-2A37-06840B534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44AA2-97E7-A500-53A7-C5FEDF612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0C942-EC34-454D-9A7A-7DF61182AD40}" type="datetimeFigureOut">
              <a:rPr lang="en-IN" smtClean="0"/>
              <a:t>17-09-2022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874B8-E086-D20A-4837-CC506E80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E9676-365C-FB82-61D7-704C256E3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ACEAF-5D54-4006-8685-CC65AB2B47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9823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F6923-962E-B556-CAE5-333C082900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/>
              <a:t>Photo Album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23140-C8CD-DA25-8CA2-5658261420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by P.Samatha Ramakrishna</a:t>
            </a:r>
          </a:p>
        </p:txBody>
      </p:sp>
    </p:spTree>
    <p:extLst>
      <p:ext uri="{BB962C8B-B14F-4D97-AF65-F5344CB8AC3E}">
        <p14:creationId xmlns:p14="http://schemas.microsoft.com/office/powerpoint/2010/main" val="733934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40)">
            <a:extLst>
              <a:ext uri="{FF2B5EF4-FFF2-40B4-BE49-F238E27FC236}">
                <a16:creationId xmlns:a16="http://schemas.microsoft.com/office/drawing/2014/main" id="{02A63F8D-BA6C-B2B3-1456-BBD70FB5615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50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41)">
            <a:extLst>
              <a:ext uri="{FF2B5EF4-FFF2-40B4-BE49-F238E27FC236}">
                <a16:creationId xmlns:a16="http://schemas.microsoft.com/office/drawing/2014/main" id="{36519996-1EAF-66AD-DFE6-813EEA00D73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59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42)">
            <a:extLst>
              <a:ext uri="{FF2B5EF4-FFF2-40B4-BE49-F238E27FC236}">
                <a16:creationId xmlns:a16="http://schemas.microsoft.com/office/drawing/2014/main" id="{BF47DFBD-E199-B12C-2901-0582F53E805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90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51)">
            <a:extLst>
              <a:ext uri="{FF2B5EF4-FFF2-40B4-BE49-F238E27FC236}">
                <a16:creationId xmlns:a16="http://schemas.microsoft.com/office/drawing/2014/main" id="{78D50A7A-7D64-C42D-DCC2-5027EC08EA7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73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59)">
            <a:extLst>
              <a:ext uri="{FF2B5EF4-FFF2-40B4-BE49-F238E27FC236}">
                <a16:creationId xmlns:a16="http://schemas.microsoft.com/office/drawing/2014/main" id="{F9E0C3A7-A71D-2C36-CCAD-560EEDADBA3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69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60)">
            <a:extLst>
              <a:ext uri="{FF2B5EF4-FFF2-40B4-BE49-F238E27FC236}">
                <a16:creationId xmlns:a16="http://schemas.microsoft.com/office/drawing/2014/main" id="{CC7F8F3A-0D25-1831-1A92-D92C67361CD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46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61)">
            <a:extLst>
              <a:ext uri="{FF2B5EF4-FFF2-40B4-BE49-F238E27FC236}">
                <a16:creationId xmlns:a16="http://schemas.microsoft.com/office/drawing/2014/main" id="{2F523063-E67A-650E-58E7-4C194749E3B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4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262)">
            <a:extLst>
              <a:ext uri="{FF2B5EF4-FFF2-40B4-BE49-F238E27FC236}">
                <a16:creationId xmlns:a16="http://schemas.microsoft.com/office/drawing/2014/main" id="{12EB3688-2B56-7856-391A-DB1082AAA6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2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Photo Album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P.Samatha Ramakrishna</dc:creator>
  <cp:lastModifiedBy>P.Samatha Ramakrishna</cp:lastModifiedBy>
  <cp:revision>2</cp:revision>
  <dcterms:created xsi:type="dcterms:W3CDTF">2022-09-17T17:10:08Z</dcterms:created>
  <dcterms:modified xsi:type="dcterms:W3CDTF">2022-09-17T17:10:59Z</dcterms:modified>
</cp:coreProperties>
</file>

<file path=docProps/thumbnail.jpeg>
</file>